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53735"/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65" autoAdjust="0"/>
    <p:restoredTop sz="94683" autoAdjust="0"/>
  </p:normalViewPr>
  <p:slideViewPr>
    <p:cSldViewPr showGuides="1">
      <p:cViewPr varScale="1">
        <p:scale>
          <a:sx n="86" d="100"/>
          <a:sy n="86" d="100"/>
        </p:scale>
        <p:origin x="11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2CA788C-90D9-4EE0-A9CF-1F8AA0499D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DF73C83-1A23-4287-89A5-917F8EFC87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197102D-C57E-4339-A2BC-A2953AE8C200}" type="datetimeFigureOut">
              <a:rPr lang="ja-JP" altLang="en-US"/>
              <a:pPr>
                <a:defRPr/>
              </a:pPr>
              <a:t>2026/1/7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C7888094-974D-488F-971D-39F1C77C6C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045F4538-A105-4FD8-98E3-002D8735F59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619DEA-4A53-459B-B2F0-419031F0D45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F1A62-50E5-47DA-8695-E79F25F52F80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D959B-9717-4E83-8C1F-66324F49B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4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CD959B-9717-4E83-8C1F-66324F49BC4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85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796140-CF67-441A-824F-75FDC97A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5F042-D77E-4201-BF1B-252381C7AF41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49DA87-4FC7-41B6-BB51-F4AD1DC8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21C600-4DF7-4BC2-BD26-F6FFA0FA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4C1CC-2F66-4ABD-A2C3-1C92B1B987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51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2DCDE9-E642-45FB-B377-02E022C6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6EA2F-3371-451D-AE6F-BC929339F6BC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7FB2CB-A805-4C23-9F9F-A012F4F0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92FDD4-D97E-49A7-BD2E-7AEB9EDD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C89E-251D-45AD-818C-3CD10A949C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180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D6AA84-6CB1-4821-BF76-A1991A3E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137B7-A6DD-44F0-A9D5-C2FD86A7D4CC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079027-7F1E-449F-9C69-FD305F63E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C7774B-71C0-4E88-B26E-FADD8582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ABF9-4EEB-488E-91C5-76201B6FB6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5154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5C92E-EB91-48D6-9E70-D817BEA5C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C141-7DFB-41AD-B08E-E18FD3147EC8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491B57-A18B-4D38-B0EB-93692FD4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02D151-3FA5-4BC5-BD54-BC5053D4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FE511-4420-4DDC-BBA8-3C9BD10C00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788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3CDB26-F8F5-4AB8-B5BF-0F5C980A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A987-D3CC-4E10-AE76-9A282C121B95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425495-B358-49F5-8229-FFADBCB9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26DE6-537A-43A1-A9A9-C9835359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814AF-16D8-4307-B402-BEBAF884A5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31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9E062D-C4DB-45C9-8B29-C1E57608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E536E-D6CE-42FD-8902-5D1F60AB6297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66AFCB-D492-4D40-881B-3289B11DF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8CAC23-39A1-4CF1-8B30-C7533C489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C2C7-E4BC-42E4-A9DB-1CF612FC9B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741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A4C0DD6-F814-4C03-B029-A2AA618C4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1FEE9-9237-478B-ADDF-C29178BF0A09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E64AFC-13DF-4EC0-A9C8-89F4B674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931E809-1FF4-4721-B5A0-7A009B3D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E70A6-4432-4F1D-B72F-A17C7C2282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72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108010BC-8D72-4441-8ACD-50F23C68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4FB12-9951-4FEB-850B-EFC48E252536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39FF688-CC31-4DA0-B312-8CB59C01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D3D54A82-8104-4DE4-A0B9-B592FBA7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2563-0DB8-497D-AACA-42E747931E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B452705-D963-4C4B-BECE-8A4F7682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1782F-6CE6-4E5D-AF52-72FAF61BA81E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BB566EBC-1E05-45FF-9360-EE3500B36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65C10CE-50FE-4F0E-9BAC-72F4E43E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D141-2124-47C2-B2E5-4EA5515636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55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05CF5DC-3DD5-4D25-BFBE-DA328583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0E822-187F-4CF4-BB0D-04B5ED883FB9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AAE31F0B-4238-41DB-BDF5-DE2DF05F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4D0C0AD4-F6DC-43D4-87FE-F401A162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89D66-C0AB-4FE7-A7F0-D3CC3773CC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406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171204B-9F25-426B-B664-E43144F4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31359-90A4-4871-A4DE-6EE2DADB2E6F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707C27F-1D4C-4959-AD9E-B7BCC425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B20FFB2-9A4A-486C-B735-6ED3BDBE8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30ED4-F74B-4CCE-93AC-9CFEAB4A61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393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C1CD51-2059-4202-8A91-B3C8FBA5E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6C169-16B0-4829-9F6F-A58D1C5A2B6D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736B14B-4AD8-46F6-9125-AF6A113C1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B294FE5-DD02-40AD-9B82-F313B18A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9E05C-BE40-4535-A21E-C08883C1A8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959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C99DE0F5-A1CB-4671-AD97-C8DD0E3699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9030474D-C433-4001-9319-2475257AE0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A9C82-C5D9-4AC7-9D8D-6576A59F6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E5A5897-7EF5-4CFD-A768-2257607103B5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FF2C50-8F10-4454-BF8E-91ED31246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094DA4-E821-4CFF-A31D-0D631A223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CE6BA5-8DC3-4B81-8BA7-59A0DA020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4" name="Text Box 47">
            <a:extLst>
              <a:ext uri="{FF2B5EF4-FFF2-40B4-BE49-F238E27FC236}">
                <a16:creationId xmlns:a16="http://schemas.microsoft.com/office/drawing/2014/main" id="{F2B8A439-6668-4458-96E2-F46D23979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426" y="1628481"/>
            <a:ext cx="781749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 dirty="0" smtClean="0">
                <a:latin typeface="ＭＳ Ｐゴシック" panose="020B0600070205080204" pitchFamily="50" charset="-128"/>
              </a:rPr>
              <a:t>今回</a:t>
            </a:r>
            <a:r>
              <a:rPr lang="ja-JP" altLang="en-US" sz="2200" dirty="0">
                <a:latin typeface="ＭＳ Ｐゴシック" panose="020B0600070205080204" pitchFamily="50" charset="-128"/>
              </a:rPr>
              <a:t>の演題発表に関連し，開示すべき</a:t>
            </a:r>
            <a:r>
              <a:rPr lang="en-US" altLang="ja-JP" sz="2200" dirty="0">
                <a:latin typeface="ＭＳ Ｐゴシック" panose="020B0600070205080204" pitchFamily="50" charset="-128"/>
              </a:rPr>
              <a:t>COI</a:t>
            </a:r>
            <a:r>
              <a:rPr lang="ja-JP" altLang="en-US" sz="2200" dirty="0">
                <a:latin typeface="ＭＳ Ｐゴシック" panose="020B0600070205080204" pitchFamily="50" charset="-128"/>
              </a:rPr>
              <a:t>は以下のとおりです。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335360" y="112936"/>
            <a:ext cx="11521280" cy="281200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zh-TW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26</a:t>
            </a:r>
            <a:r>
              <a:rPr lang="zh-TW" altLang="en-US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関東ホルモンと癌研究会</a:t>
            </a:r>
            <a:r>
              <a:rPr lang="en-US" altLang="ja-JP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ＣＯＩ開示（例）</a:t>
            </a:r>
            <a:endParaRPr lang="en-US" altLang="ja-JP" sz="36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36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</a:t>
            </a:r>
            <a:r>
              <a:rPr lang="zh-TW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者名：</a:t>
            </a:r>
            <a:r>
              <a:rPr lang="zh-TW" altLang="en-US" sz="28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r>
              <a:rPr lang="ja-JP" altLang="en-US" sz="28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endParaRPr lang="en-US" altLang="ja-JP" sz="2800" u="sng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47728" y="2996952"/>
            <a:ext cx="65527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Ｐゴシック" panose="020B0600070205080204" pitchFamily="50" charset="-128"/>
              </a:rPr>
              <a:t>○役員・顧問職　　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</a:t>
            </a:r>
            <a:r>
              <a:rPr lang="ja-JP" altLang="en-US" dirty="0">
                <a:latin typeface="ＭＳ Ｐゴシック" panose="020B0600070205080204" pitchFamily="50" charset="-128"/>
              </a:rPr>
              <a:t>	□有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○株保有・利益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○特許使用料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○講演料等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○原稿料等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○研究費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○寄付金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○訴訟等の顧問料	□有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○研究員の受け入れ　	□有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○寄付講座	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　　　　　　□</a:t>
            </a:r>
            <a:r>
              <a:rPr lang="ja-JP" altLang="en-US" dirty="0">
                <a:latin typeface="ＭＳ Ｐゴシック" panose="020B0600070205080204" pitchFamily="50" charset="-128"/>
              </a:rPr>
              <a:t>有	□無</a:t>
            </a:r>
          </a:p>
          <a:p>
            <a:r>
              <a:rPr lang="ja-JP" altLang="en-US" dirty="0">
                <a:latin typeface="ＭＳ Ｐゴシック" panose="020B0600070205080204" pitchFamily="50" charset="-128"/>
              </a:rPr>
              <a:t>○その他の</a:t>
            </a:r>
            <a:r>
              <a:rPr lang="ja-JP" altLang="en-US" dirty="0" smtClean="0">
                <a:latin typeface="ＭＳ Ｐゴシック" panose="020B0600070205080204" pitchFamily="50" charset="-128"/>
              </a:rPr>
              <a:t>報酬　　　　</a:t>
            </a:r>
            <a:r>
              <a:rPr lang="ja-JP" altLang="en-US" dirty="0">
                <a:latin typeface="ＭＳ Ｐゴシック" panose="020B0600070205080204" pitchFamily="50" charset="-128"/>
              </a:rPr>
              <a:t>	□有	□無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07568" y="6309320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+mj-ea"/>
                <a:ea typeface="+mj-ea"/>
              </a:rPr>
              <a:t>※</a:t>
            </a:r>
            <a:r>
              <a:rPr kumimoji="1" lang="ja-JP" altLang="en-US" dirty="0" smtClean="0">
                <a:latin typeface="+mj-ea"/>
                <a:ea typeface="+mj-ea"/>
              </a:rPr>
              <a:t>「有」の項目については企業名・団体名等をご記載くださいますようお願い申し上げます。</a:t>
            </a:r>
            <a:endParaRPr kumimoji="1" lang="ja-JP" altLang="en-US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850</TotalTime>
  <Words>213</Words>
  <Application>Microsoft Office PowerPoint</Application>
  <PresentationFormat>ワイド画面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関東ホルモンと癌研究会</dc:creator>
  <cp:lastModifiedBy>中島 友子</cp:lastModifiedBy>
  <cp:revision>63</cp:revision>
  <cp:lastPrinted>2017-09-13T07:30:32Z</cp:lastPrinted>
  <dcterms:created xsi:type="dcterms:W3CDTF">2011-01-05T06:58:11Z</dcterms:created>
  <dcterms:modified xsi:type="dcterms:W3CDTF">2026-01-07T07:42:48Z</dcterms:modified>
</cp:coreProperties>
</file>